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9"/>
  </p:notesMasterIdLst>
  <p:sldIdLst>
    <p:sldId id="256" r:id="rId5"/>
    <p:sldId id="1844" r:id="rId6"/>
    <p:sldId id="1791" r:id="rId7"/>
    <p:sldId id="1845" r:id="rId8"/>
    <p:sldId id="298" r:id="rId9"/>
    <p:sldId id="267" r:id="rId10"/>
    <p:sldId id="1688" r:id="rId11"/>
    <p:sldId id="1847" r:id="rId12"/>
    <p:sldId id="1848" r:id="rId13"/>
    <p:sldId id="1849" r:id="rId14"/>
    <p:sldId id="1846" r:id="rId15"/>
    <p:sldId id="1850" r:id="rId16"/>
    <p:sldId id="1851" r:id="rId17"/>
    <p:sldId id="1852" r:id="rId18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/>
    <p:restoredTop sz="58707"/>
  </p:normalViewPr>
  <p:slideViewPr>
    <p:cSldViewPr snapToGrid="0">
      <p:cViewPr varScale="1">
        <p:scale>
          <a:sx n="96" d="100"/>
          <a:sy n="96" d="100"/>
        </p:scale>
        <p:origin x="32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F5F48-6FA9-9442-BDD4-4F99F1611D1C}" type="datetimeFigureOut">
              <a:t>29.11.2024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7DF35-FD52-344B-8073-8810C278A25C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355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31801" y="138950"/>
            <a:ext cx="8280400" cy="5238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 b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oboto Black"/>
                <a:cs typeface="Roboto Black"/>
              </a:defRPr>
            </a:lvl2pPr>
            <a:lvl3pPr>
              <a:defRPr>
                <a:latin typeface="Roboto Black"/>
                <a:cs typeface="Roboto Black"/>
              </a:defRPr>
            </a:lvl3pPr>
            <a:lvl4pPr>
              <a:defRPr>
                <a:latin typeface="Roboto Black"/>
                <a:cs typeface="Roboto Black"/>
              </a:defRPr>
            </a:lvl4pPr>
            <a:lvl5pPr>
              <a:defRPr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40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06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069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29.11.2024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9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90" r:id="rId15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ML Pipelines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326FD10-8DC2-681A-BAC0-72A63A51F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with Kedro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kedro build-docs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7F65D0E-2112-FBB0-468C-59AEAC20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22" y="0"/>
            <a:ext cx="54466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95E86-4605-48F7-EA00-D526D868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pl-PL"/>
              <a:t>Auxilliary tools</a:t>
            </a:r>
          </a:p>
        </p:txBody>
      </p:sp>
    </p:spTree>
    <p:extLst>
      <p:ext uri="{BB962C8B-B14F-4D97-AF65-F5344CB8AC3E}">
        <p14:creationId xmlns:p14="http://schemas.microsoft.com/office/powerpoint/2010/main" val="294506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ABFF8C4-0AF0-617B-A682-BE8B8B8F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3" y="0"/>
            <a:ext cx="87014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5A20469-9B06-45CE-67C7-2CB4EE87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39" y="0"/>
            <a:ext cx="5579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E4B073D-E377-3907-E8A8-D7C6FE18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5" y="0"/>
            <a:ext cx="74021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9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HighRev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Predict HighRevenue Customers - Dataiku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FF567A2-22E6-DFA0-A237-E2A23721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09" y="1683027"/>
            <a:ext cx="4739628" cy="20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16" y="1199712"/>
            <a:ext cx="4025367" cy="238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82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EDF7C54-71A7-7F1D-513D-BBF5B644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2163"/>
            <a:ext cx="7772400" cy="47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7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A0DBA77E-80CE-4010-EE92-2DD4F9490097}"/>
              </a:ext>
            </a:extLst>
          </p:cNvPr>
          <p:cNvSpPr/>
          <p:nvPr/>
        </p:nvSpPr>
        <p:spPr>
          <a:xfrm>
            <a:off x="1849413" y="2128219"/>
            <a:ext cx="1702047" cy="17922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97F4D3C-5874-F03F-8141-3F2F4AA26079}"/>
              </a:ext>
            </a:extLst>
          </p:cNvPr>
          <p:cNvSpPr/>
          <p:nvPr/>
        </p:nvSpPr>
        <p:spPr>
          <a:xfrm>
            <a:off x="2700436" y="2128219"/>
            <a:ext cx="1702047" cy="1792224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5455DA3-7AF6-69F3-18E8-C8BC8C201BD1}"/>
              </a:ext>
            </a:extLst>
          </p:cNvPr>
          <p:cNvSpPr/>
          <p:nvPr/>
        </p:nvSpPr>
        <p:spPr>
          <a:xfrm>
            <a:off x="3551459" y="2128219"/>
            <a:ext cx="1702047" cy="1792224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E2D84211-BA5F-BA70-7D66-FC784B168475}"/>
              </a:ext>
            </a:extLst>
          </p:cNvPr>
          <p:cNvSpPr/>
          <p:nvPr/>
        </p:nvSpPr>
        <p:spPr>
          <a:xfrm>
            <a:off x="4402482" y="2128219"/>
            <a:ext cx="1702047" cy="179222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B09727D-CF92-0DA3-A55A-6E49EED94D07}"/>
              </a:ext>
            </a:extLst>
          </p:cNvPr>
          <p:cNvGrpSpPr/>
          <p:nvPr/>
        </p:nvGrpSpPr>
        <p:grpSpPr>
          <a:xfrm>
            <a:off x="2685357" y="1323562"/>
            <a:ext cx="1429622" cy="947285"/>
            <a:chOff x="3169449" y="597424"/>
            <a:chExt cx="1429622" cy="947285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399FBEDB-6E63-1AE7-7877-DA5DA671A9F2}"/>
                </a:ext>
              </a:extLst>
            </p:cNvPr>
            <p:cNvSpPr txBox="1"/>
            <p:nvPr/>
          </p:nvSpPr>
          <p:spPr>
            <a:xfrm rot="19679960">
              <a:off x="3169449" y="597424"/>
              <a:ext cx="1429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Set-up project</a:t>
              </a:r>
            </a:p>
          </p:txBody>
        </p:sp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91952251-C782-873B-9806-7AE2AAC53406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64" y="1210685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A28897EE-5F14-F08D-24F4-67940C8A3F24}"/>
              </a:ext>
            </a:extLst>
          </p:cNvPr>
          <p:cNvGrpSpPr/>
          <p:nvPr/>
        </p:nvGrpSpPr>
        <p:grpSpPr>
          <a:xfrm>
            <a:off x="3580110" y="1370691"/>
            <a:ext cx="1251753" cy="885544"/>
            <a:chOff x="4064202" y="644553"/>
            <a:chExt cx="1251753" cy="885544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65E5A0AF-F842-7555-0386-D6265AAE77E8}"/>
                </a:ext>
              </a:extLst>
            </p:cNvPr>
            <p:cNvSpPr txBox="1"/>
            <p:nvPr/>
          </p:nvSpPr>
          <p:spPr>
            <a:xfrm rot="19679960">
              <a:off x="4064202" y="644553"/>
              <a:ext cx="1251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Set-up data</a:t>
              </a:r>
            </a:p>
          </p:txBody>
        </p: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4AD9E49B-C41F-78C2-89F2-081E447C0A11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75" y="1196073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839CA95-F4D4-8EDF-8A8A-13F45CCC7E66}"/>
              </a:ext>
            </a:extLst>
          </p:cNvPr>
          <p:cNvGrpSpPr/>
          <p:nvPr/>
        </p:nvGrpSpPr>
        <p:grpSpPr>
          <a:xfrm>
            <a:off x="4296994" y="1299165"/>
            <a:ext cx="1521699" cy="946400"/>
            <a:chOff x="4781086" y="573027"/>
            <a:chExt cx="1521699" cy="946400"/>
          </a:xfrm>
        </p:grpSpPr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2B671C94-326E-FD2D-D2A1-D2C739E78637}"/>
                </a:ext>
              </a:extLst>
            </p:cNvPr>
            <p:cNvSpPr txBox="1"/>
            <p:nvPr/>
          </p:nvSpPr>
          <p:spPr>
            <a:xfrm rot="19679960">
              <a:off x="4781086" y="573027"/>
              <a:ext cx="1521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Create pipeline</a:t>
              </a:r>
            </a:p>
          </p:txBody>
        </p:sp>
        <p:cxnSp>
          <p:nvCxnSpPr>
            <p:cNvPr id="15" name="Łącznik prosty 14">
              <a:extLst>
                <a:ext uri="{FF2B5EF4-FFF2-40B4-BE49-F238E27FC236}">
                  <a16:creationId xmlns:a16="http://schemas.microsoft.com/office/drawing/2014/main" id="{21648CFC-0F3B-3945-99BA-ECD5BE7E8349}"/>
                </a:ext>
              </a:extLst>
            </p:cNvPr>
            <p:cNvCxnSpPr>
              <a:cxnSpLocks/>
            </p:cNvCxnSpPr>
            <p:nvPr/>
          </p:nvCxnSpPr>
          <p:spPr>
            <a:xfrm>
              <a:off x="4941695" y="1185403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0A5D8E8-3813-76AB-2284-C09EFAE974BA}"/>
              </a:ext>
            </a:extLst>
          </p:cNvPr>
          <p:cNvGrpSpPr/>
          <p:nvPr/>
        </p:nvGrpSpPr>
        <p:grpSpPr>
          <a:xfrm>
            <a:off x="5213476" y="1194085"/>
            <a:ext cx="1873462" cy="1045693"/>
            <a:chOff x="5697568" y="467947"/>
            <a:chExt cx="1873462" cy="1045693"/>
          </a:xfrm>
        </p:grpSpPr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9E708A3A-206C-6BB3-6F73-911685C3B93A}"/>
                </a:ext>
              </a:extLst>
            </p:cNvPr>
            <p:cNvSpPr txBox="1"/>
            <p:nvPr/>
          </p:nvSpPr>
          <p:spPr>
            <a:xfrm rot="19679960">
              <a:off x="5697568" y="467947"/>
              <a:ext cx="1873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 Package the project</a:t>
              </a:r>
            </a:p>
          </p:txBody>
        </p:sp>
        <p:cxnSp>
          <p:nvCxnSpPr>
            <p:cNvPr id="16" name="Łącznik prosty 15">
              <a:extLst>
                <a:ext uri="{FF2B5EF4-FFF2-40B4-BE49-F238E27FC236}">
                  <a16:creationId xmlns:a16="http://schemas.microsoft.com/office/drawing/2014/main" id="{ED7E7253-47D0-D6B1-AFE6-6B286DD9D9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5729" y="1179616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950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a 15">
            <a:extLst>
              <a:ext uri="{FF2B5EF4-FFF2-40B4-BE49-F238E27FC236}">
                <a16:creationId xmlns:a16="http://schemas.microsoft.com/office/drawing/2014/main" id="{FAFE0EB8-EC9E-DAE2-28F1-1A2CAFA0811C}"/>
              </a:ext>
            </a:extLst>
          </p:cNvPr>
          <p:cNvGrpSpPr/>
          <p:nvPr/>
        </p:nvGrpSpPr>
        <p:grpSpPr>
          <a:xfrm>
            <a:off x="338754" y="808868"/>
            <a:ext cx="2054730" cy="1594930"/>
            <a:chOff x="725120" y="476519"/>
            <a:chExt cx="2054730" cy="1594930"/>
          </a:xfrm>
        </p:grpSpPr>
        <p:sp>
          <p:nvSpPr>
            <p:cNvPr id="2" name="pole tekstowe 1">
              <a:extLst>
                <a:ext uri="{FF2B5EF4-FFF2-40B4-BE49-F238E27FC236}">
                  <a16:creationId xmlns:a16="http://schemas.microsoft.com/office/drawing/2014/main" id="{8A699747-FC1A-26AD-4B73-D44F5D94DA83}"/>
                </a:ext>
              </a:extLst>
            </p:cNvPr>
            <p:cNvSpPr txBox="1"/>
            <p:nvPr/>
          </p:nvSpPr>
          <p:spPr>
            <a:xfrm>
              <a:off x="1125228" y="476519"/>
              <a:ext cx="1235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400" dirty="0" err="1"/>
                <a:t>Set-up project</a:t>
              </a:r>
            </a:p>
          </p:txBody>
        </p:sp>
        <p:cxnSp>
          <p:nvCxnSpPr>
            <p:cNvPr id="7" name="Łącznik prosty 6">
              <a:extLst>
                <a:ext uri="{FF2B5EF4-FFF2-40B4-BE49-F238E27FC236}">
                  <a16:creationId xmlns:a16="http://schemas.microsoft.com/office/drawing/2014/main" id="{CC149CBE-B581-47C9-B1DD-574FB4DC9B0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64" y="1064133"/>
              <a:ext cx="1764406" cy="0"/>
            </a:xfrm>
            <a:prstGeom prst="line">
              <a:avLst/>
            </a:prstGeom>
            <a:ln w="222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140B9121-D730-56CC-76FD-1A95E74B3155}"/>
                </a:ext>
              </a:extLst>
            </p:cNvPr>
            <p:cNvSpPr txBox="1"/>
            <p:nvPr/>
          </p:nvSpPr>
          <p:spPr>
            <a:xfrm>
              <a:off x="725120" y="1332785"/>
              <a:ext cx="2054730" cy="7386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Create a new project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Install dependencies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Configure the project</a:t>
              </a:r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2064CF-302F-26CA-961F-57BD480DCBC3}"/>
              </a:ext>
            </a:extLst>
          </p:cNvPr>
          <p:cNvGrpSpPr/>
          <p:nvPr/>
        </p:nvGrpSpPr>
        <p:grpSpPr>
          <a:xfrm>
            <a:off x="2428372" y="808868"/>
            <a:ext cx="2077172" cy="1379486"/>
            <a:chOff x="725120" y="476519"/>
            <a:chExt cx="2077172" cy="1379486"/>
          </a:xfrm>
        </p:grpSpPr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38180726-BB31-C29B-FB54-8C774982C1CB}"/>
                </a:ext>
              </a:extLst>
            </p:cNvPr>
            <p:cNvSpPr txBox="1"/>
            <p:nvPr/>
          </p:nvSpPr>
          <p:spPr>
            <a:xfrm>
              <a:off x="1214163" y="476519"/>
              <a:ext cx="1057405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400" dirty="0" err="1"/>
                <a:t>Set-up data</a:t>
              </a:r>
            </a:p>
          </p:txBody>
        </p:sp>
        <p:cxnSp>
          <p:nvCxnSpPr>
            <p:cNvPr id="19" name="Łącznik prosty 18">
              <a:extLst>
                <a:ext uri="{FF2B5EF4-FFF2-40B4-BE49-F238E27FC236}">
                  <a16:creationId xmlns:a16="http://schemas.microsoft.com/office/drawing/2014/main" id="{33CE7733-CFB8-C080-5345-C3503A9A46F8}"/>
                </a:ext>
              </a:extLst>
            </p:cNvPr>
            <p:cNvCxnSpPr>
              <a:cxnSpLocks/>
            </p:cNvCxnSpPr>
            <p:nvPr/>
          </p:nvCxnSpPr>
          <p:spPr>
            <a:xfrm>
              <a:off x="875764" y="1064133"/>
              <a:ext cx="176440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ole tekstowe 19">
              <a:extLst>
                <a:ext uri="{FF2B5EF4-FFF2-40B4-BE49-F238E27FC236}">
                  <a16:creationId xmlns:a16="http://schemas.microsoft.com/office/drawing/2014/main" id="{DCFE9AA6-2299-2C1E-2136-B999C3F7E57A}"/>
                </a:ext>
              </a:extLst>
            </p:cNvPr>
            <p:cNvSpPr txBox="1"/>
            <p:nvPr/>
          </p:nvSpPr>
          <p:spPr>
            <a:xfrm>
              <a:off x="725120" y="1332785"/>
              <a:ext cx="2077172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Add data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Register the datasets</a:t>
              </a: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0A66D7B-BF4E-745F-E339-971D137ADB73}"/>
              </a:ext>
            </a:extLst>
          </p:cNvPr>
          <p:cNvGrpSpPr/>
          <p:nvPr/>
        </p:nvGrpSpPr>
        <p:grpSpPr>
          <a:xfrm>
            <a:off x="4517990" y="808868"/>
            <a:ext cx="2089618" cy="2672148"/>
            <a:chOff x="725120" y="476519"/>
            <a:chExt cx="2089618" cy="2672148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35EADDA8-638E-8EC8-7A10-8B73260ED629}"/>
                </a:ext>
              </a:extLst>
            </p:cNvPr>
            <p:cNvSpPr txBox="1"/>
            <p:nvPr/>
          </p:nvSpPr>
          <p:spPr>
            <a:xfrm>
              <a:off x="1079799" y="476519"/>
              <a:ext cx="1326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400" dirty="0" err="1"/>
                <a:t>Create pipeline</a:t>
              </a:r>
            </a:p>
          </p:txBody>
        </p:sp>
        <p:cxnSp>
          <p:nvCxnSpPr>
            <p:cNvPr id="23" name="Łącznik prosty 22">
              <a:extLst>
                <a:ext uri="{FF2B5EF4-FFF2-40B4-BE49-F238E27FC236}">
                  <a16:creationId xmlns:a16="http://schemas.microsoft.com/office/drawing/2014/main" id="{A9552669-77DC-C512-53CB-B5B2C02BCED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64" y="1064133"/>
              <a:ext cx="1764406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C5A3B951-654B-95F9-6B78-C89C7ECF81A7}"/>
                </a:ext>
              </a:extLst>
            </p:cNvPr>
            <p:cNvSpPr txBox="1"/>
            <p:nvPr/>
          </p:nvSpPr>
          <p:spPr>
            <a:xfrm>
              <a:off x="725120" y="1332785"/>
              <a:ext cx="2089618" cy="181588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Create pipeline template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Create nodes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Assemble nodes into the pipeline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Test and visualize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Persist artifacts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Modularize pipeline</a:t>
              </a: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1C55E64-0681-5EE2-ECF4-B132E7D7B5A1}"/>
              </a:ext>
            </a:extLst>
          </p:cNvPr>
          <p:cNvGrpSpPr/>
          <p:nvPr/>
        </p:nvGrpSpPr>
        <p:grpSpPr>
          <a:xfrm>
            <a:off x="6607608" y="808868"/>
            <a:ext cx="1915050" cy="1594930"/>
            <a:chOff x="725120" y="476519"/>
            <a:chExt cx="1915050" cy="1594930"/>
          </a:xfrm>
        </p:grpSpPr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C8FE0451-E8A2-C823-CD2A-9E9CD76B6BA1}"/>
                </a:ext>
              </a:extLst>
            </p:cNvPr>
            <p:cNvSpPr txBox="1"/>
            <p:nvPr/>
          </p:nvSpPr>
          <p:spPr>
            <a:xfrm>
              <a:off x="1048191" y="476519"/>
              <a:ext cx="1389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400" dirty="0" err="1"/>
                <a:t>Package project</a:t>
              </a:r>
            </a:p>
          </p:txBody>
        </p:sp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AC12E894-2B85-1E6B-6D9D-FBFA16FD69E5}"/>
                </a:ext>
              </a:extLst>
            </p:cNvPr>
            <p:cNvCxnSpPr>
              <a:cxnSpLocks/>
            </p:cNvCxnSpPr>
            <p:nvPr/>
          </p:nvCxnSpPr>
          <p:spPr>
            <a:xfrm>
              <a:off x="875764" y="1064133"/>
              <a:ext cx="1764406" cy="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ole tekstowe 27">
              <a:extLst>
                <a:ext uri="{FF2B5EF4-FFF2-40B4-BE49-F238E27FC236}">
                  <a16:creationId xmlns:a16="http://schemas.microsoft.com/office/drawing/2014/main" id="{18D81E53-8965-4F92-52C4-7926E68D151F}"/>
                </a:ext>
              </a:extLst>
            </p:cNvPr>
            <p:cNvSpPr txBox="1"/>
            <p:nvPr/>
          </p:nvSpPr>
          <p:spPr>
            <a:xfrm>
              <a:off x="725120" y="1332785"/>
              <a:ext cx="1253869" cy="7386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Package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Document</a:t>
              </a:r>
            </a:p>
            <a:p>
              <a:pPr marL="285750" indent="-213750">
                <a:buFont typeface="Wingdings" pitchFamily="2" charset="2"/>
                <a:buChar char="§"/>
              </a:pPr>
              <a:r>
                <a:rPr lang="pl-PL" sz="1400" dirty="0" err="1"/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8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a 34">
            <a:extLst>
              <a:ext uri="{FF2B5EF4-FFF2-40B4-BE49-F238E27FC236}">
                <a16:creationId xmlns:a16="http://schemas.microsoft.com/office/drawing/2014/main" id="{BAE3E28B-127E-9C40-5312-031FBA62DCBF}"/>
              </a:ext>
            </a:extLst>
          </p:cNvPr>
          <p:cNvGrpSpPr/>
          <p:nvPr/>
        </p:nvGrpSpPr>
        <p:grpSpPr>
          <a:xfrm>
            <a:off x="4235115" y="224105"/>
            <a:ext cx="3609173" cy="1159609"/>
            <a:chOff x="4235115" y="224105"/>
            <a:chExt cx="3609173" cy="1159609"/>
          </a:xfrm>
        </p:grpSpPr>
        <p:sp>
          <p:nvSpPr>
            <p:cNvPr id="2" name="Prostokąt 1">
              <a:extLst>
                <a:ext uri="{FF2B5EF4-FFF2-40B4-BE49-F238E27FC236}">
                  <a16:creationId xmlns:a16="http://schemas.microsoft.com/office/drawing/2014/main" id="{92B4CE46-7A98-3539-4921-C50A01469139}"/>
                </a:ext>
              </a:extLst>
            </p:cNvPr>
            <p:cNvSpPr/>
            <p:nvPr/>
          </p:nvSpPr>
          <p:spPr>
            <a:xfrm rot="5400000">
              <a:off x="4801868" y="-342648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FE715659-E30B-A9CA-070F-6E3D24C7D6D1}"/>
                </a:ext>
              </a:extLst>
            </p:cNvPr>
            <p:cNvGrpSpPr/>
            <p:nvPr/>
          </p:nvGrpSpPr>
          <p:grpSpPr>
            <a:xfrm>
              <a:off x="6615670" y="488057"/>
              <a:ext cx="1228618" cy="280878"/>
              <a:chOff x="4678878" y="642253"/>
              <a:chExt cx="1336155" cy="307777"/>
            </a:xfrm>
          </p:grpSpPr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A2A2253D-4AEC-85AF-67FB-240550E103C0}"/>
                  </a:ext>
                </a:extLst>
              </p:cNvPr>
              <p:cNvSpPr txBox="1"/>
              <p:nvPr/>
            </p:nvSpPr>
            <p:spPr>
              <a:xfrm>
                <a:off x="5510151" y="642253"/>
                <a:ext cx="5048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Raw</a:t>
                </a:r>
              </a:p>
            </p:txBody>
          </p:sp>
          <p:cxnSp>
            <p:nvCxnSpPr>
              <p:cNvPr id="11" name="Łącznik prosty 10">
                <a:extLst>
                  <a:ext uri="{FF2B5EF4-FFF2-40B4-BE49-F238E27FC236}">
                    <a16:creationId xmlns:a16="http://schemas.microsoft.com/office/drawing/2014/main" id="{B8F2971A-77D5-262D-EC5E-32508494A506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678878" y="796142"/>
                <a:ext cx="831273" cy="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E4A571D5-89F8-59C6-0483-158F015A5ACE}"/>
              </a:ext>
            </a:extLst>
          </p:cNvPr>
          <p:cNvGrpSpPr/>
          <p:nvPr/>
        </p:nvGrpSpPr>
        <p:grpSpPr>
          <a:xfrm>
            <a:off x="4235114" y="708469"/>
            <a:ext cx="4199359" cy="1159609"/>
            <a:chOff x="4235114" y="708469"/>
            <a:chExt cx="4199359" cy="1159609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5674FD32-AF25-F997-A5F7-81F35F997A6C}"/>
                </a:ext>
              </a:extLst>
            </p:cNvPr>
            <p:cNvSpPr/>
            <p:nvPr/>
          </p:nvSpPr>
          <p:spPr>
            <a:xfrm rot="5400000">
              <a:off x="4801867" y="141716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7" name="Grupa 16">
              <a:extLst>
                <a:ext uri="{FF2B5EF4-FFF2-40B4-BE49-F238E27FC236}">
                  <a16:creationId xmlns:a16="http://schemas.microsoft.com/office/drawing/2014/main" id="{8075C602-3754-4705-32BE-1A8BC110B675}"/>
                </a:ext>
              </a:extLst>
            </p:cNvPr>
            <p:cNvGrpSpPr/>
            <p:nvPr/>
          </p:nvGrpSpPr>
          <p:grpSpPr>
            <a:xfrm>
              <a:off x="6615670" y="970422"/>
              <a:ext cx="1818803" cy="280878"/>
              <a:chOff x="4678878" y="642253"/>
              <a:chExt cx="1977997" cy="307777"/>
            </a:xfrm>
          </p:grpSpPr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B823EF4A-7F5B-AC93-3848-533BE1C6490F}"/>
                  </a:ext>
                </a:extLst>
              </p:cNvPr>
              <p:cNvSpPr txBox="1"/>
              <p:nvPr/>
            </p:nvSpPr>
            <p:spPr>
              <a:xfrm>
                <a:off x="5510151" y="642253"/>
                <a:ext cx="1146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Intermediate</a:t>
                </a:r>
              </a:p>
            </p:txBody>
          </p:sp>
          <p:cxnSp>
            <p:nvCxnSpPr>
              <p:cNvPr id="19" name="Łącznik prosty 18">
                <a:extLst>
                  <a:ext uri="{FF2B5EF4-FFF2-40B4-BE49-F238E27FC236}">
                    <a16:creationId xmlns:a16="http://schemas.microsoft.com/office/drawing/2014/main" id="{C61F75BE-D279-3E2B-A52D-F9493F716143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4678878" y="796142"/>
                <a:ext cx="831273" cy="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D75D448A-9D95-575F-29A0-FC48333B10E9}"/>
              </a:ext>
            </a:extLst>
          </p:cNvPr>
          <p:cNvGrpSpPr/>
          <p:nvPr/>
        </p:nvGrpSpPr>
        <p:grpSpPr>
          <a:xfrm>
            <a:off x="4235113" y="1192833"/>
            <a:ext cx="3848787" cy="1159609"/>
            <a:chOff x="4235113" y="1192833"/>
            <a:chExt cx="3848787" cy="1159609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7FD86895-CD58-BF67-AF52-39D0241AD4B0}"/>
                </a:ext>
              </a:extLst>
            </p:cNvPr>
            <p:cNvSpPr/>
            <p:nvPr/>
          </p:nvSpPr>
          <p:spPr>
            <a:xfrm rot="5400000">
              <a:off x="4801866" y="626080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0" name="Grupa 19">
              <a:extLst>
                <a:ext uri="{FF2B5EF4-FFF2-40B4-BE49-F238E27FC236}">
                  <a16:creationId xmlns:a16="http://schemas.microsoft.com/office/drawing/2014/main" id="{915BDA27-80F1-C825-E4D7-9E81FE67F91A}"/>
                </a:ext>
              </a:extLst>
            </p:cNvPr>
            <p:cNvGrpSpPr/>
            <p:nvPr/>
          </p:nvGrpSpPr>
          <p:grpSpPr>
            <a:xfrm>
              <a:off x="6615670" y="1452787"/>
              <a:ext cx="1468230" cy="280878"/>
              <a:chOff x="4678878" y="642253"/>
              <a:chExt cx="1596739" cy="307777"/>
            </a:xfrm>
          </p:grpSpPr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C12F4556-8C3D-262D-5A68-4AAF8B1C4E11}"/>
                  </a:ext>
                </a:extLst>
              </p:cNvPr>
              <p:cNvSpPr txBox="1"/>
              <p:nvPr/>
            </p:nvSpPr>
            <p:spPr>
              <a:xfrm>
                <a:off x="5510151" y="642253"/>
                <a:ext cx="7654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Primary</a:t>
                </a:r>
              </a:p>
            </p:txBody>
          </p:sp>
          <p:cxnSp>
            <p:nvCxnSpPr>
              <p:cNvPr id="22" name="Łącznik prosty 21">
                <a:extLst>
                  <a:ext uri="{FF2B5EF4-FFF2-40B4-BE49-F238E27FC236}">
                    <a16:creationId xmlns:a16="http://schemas.microsoft.com/office/drawing/2014/main" id="{FAFE320F-A606-9F72-7139-57D1E60A08AE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>
                <a:off x="4678878" y="796142"/>
                <a:ext cx="831273" cy="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3A584A00-3AFF-C9D9-9F3B-FA222A231A01}"/>
              </a:ext>
            </a:extLst>
          </p:cNvPr>
          <p:cNvGrpSpPr/>
          <p:nvPr/>
        </p:nvGrpSpPr>
        <p:grpSpPr>
          <a:xfrm>
            <a:off x="4235112" y="1677197"/>
            <a:ext cx="3992847" cy="1159609"/>
            <a:chOff x="4235112" y="1677197"/>
            <a:chExt cx="3992847" cy="1159609"/>
          </a:xfrm>
        </p:grpSpPr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D4B9D329-B344-0C8E-5DC4-EF9CBE803774}"/>
                </a:ext>
              </a:extLst>
            </p:cNvPr>
            <p:cNvSpPr/>
            <p:nvPr/>
          </p:nvSpPr>
          <p:spPr>
            <a:xfrm rot="5400000">
              <a:off x="4801865" y="1110444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3" name="Grupa 22">
              <a:extLst>
                <a:ext uri="{FF2B5EF4-FFF2-40B4-BE49-F238E27FC236}">
                  <a16:creationId xmlns:a16="http://schemas.microsoft.com/office/drawing/2014/main" id="{341DFB30-039F-B73A-238D-542993086530}"/>
                </a:ext>
              </a:extLst>
            </p:cNvPr>
            <p:cNvGrpSpPr/>
            <p:nvPr/>
          </p:nvGrpSpPr>
          <p:grpSpPr>
            <a:xfrm>
              <a:off x="6615667" y="1935152"/>
              <a:ext cx="1612292" cy="307777"/>
              <a:chOff x="4678878" y="642253"/>
              <a:chExt cx="1753413" cy="337252"/>
            </a:xfrm>
          </p:grpSpPr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1541F6BD-B4F9-406B-F8DD-88E691A2B4AB}"/>
                  </a:ext>
                </a:extLst>
              </p:cNvPr>
              <p:cNvSpPr txBox="1"/>
              <p:nvPr/>
            </p:nvSpPr>
            <p:spPr>
              <a:xfrm>
                <a:off x="5510150" y="642253"/>
                <a:ext cx="922141" cy="33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Features</a:t>
                </a:r>
              </a:p>
            </p:txBody>
          </p:sp>
          <p:cxnSp>
            <p:nvCxnSpPr>
              <p:cNvPr id="25" name="Łącznik prosty 24">
                <a:extLst>
                  <a:ext uri="{FF2B5EF4-FFF2-40B4-BE49-F238E27FC236}">
                    <a16:creationId xmlns:a16="http://schemas.microsoft.com/office/drawing/2014/main" id="{6E314E9E-144A-B860-5FAC-B3993C28D6D9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678878" y="796141"/>
                <a:ext cx="831272" cy="14738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6ABDDF22-BD8E-2FC7-F7A5-B3920C1E24B3}"/>
              </a:ext>
            </a:extLst>
          </p:cNvPr>
          <p:cNvGrpSpPr/>
          <p:nvPr/>
        </p:nvGrpSpPr>
        <p:grpSpPr>
          <a:xfrm>
            <a:off x="4235111" y="2161561"/>
            <a:ext cx="4142996" cy="1159609"/>
            <a:chOff x="4235111" y="2161561"/>
            <a:chExt cx="4142996" cy="1159609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8B88E841-F476-EA30-479E-07504090B577}"/>
                </a:ext>
              </a:extLst>
            </p:cNvPr>
            <p:cNvSpPr/>
            <p:nvPr/>
          </p:nvSpPr>
          <p:spPr>
            <a:xfrm rot="5400000">
              <a:off x="4801864" y="1594808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6" name="Grupa 25">
              <a:extLst>
                <a:ext uri="{FF2B5EF4-FFF2-40B4-BE49-F238E27FC236}">
                  <a16:creationId xmlns:a16="http://schemas.microsoft.com/office/drawing/2014/main" id="{D0BBC6A3-45BF-CA50-3E5F-727BCB29E0E3}"/>
                </a:ext>
              </a:extLst>
            </p:cNvPr>
            <p:cNvGrpSpPr/>
            <p:nvPr/>
          </p:nvGrpSpPr>
          <p:grpSpPr>
            <a:xfrm>
              <a:off x="6615670" y="2417517"/>
              <a:ext cx="1762437" cy="280878"/>
              <a:chOff x="4678878" y="642253"/>
              <a:chExt cx="1916698" cy="307777"/>
            </a:xfrm>
          </p:grpSpPr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D477DF32-907F-2607-06AE-A451E7EA9858}"/>
                  </a:ext>
                </a:extLst>
              </p:cNvPr>
              <p:cNvSpPr txBox="1"/>
              <p:nvPr/>
            </p:nvSpPr>
            <p:spPr>
              <a:xfrm>
                <a:off x="5510151" y="642253"/>
                <a:ext cx="10854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 input</a:t>
                </a:r>
              </a:p>
            </p:txBody>
          </p: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D20384DC-246C-C70E-02A2-CAB7D065DBF8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4678878" y="796142"/>
                <a:ext cx="831273" cy="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167081D1-22B7-9C29-4358-9852C9E6943D}"/>
              </a:ext>
            </a:extLst>
          </p:cNvPr>
          <p:cNvGrpSpPr/>
          <p:nvPr/>
        </p:nvGrpSpPr>
        <p:grpSpPr>
          <a:xfrm>
            <a:off x="4235110" y="2645925"/>
            <a:ext cx="3823260" cy="1159609"/>
            <a:chOff x="4235110" y="2645925"/>
            <a:chExt cx="3823260" cy="1159609"/>
          </a:xfrm>
        </p:grpSpPr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16F84FC4-1CA0-BD2D-7A01-F85E7720D65D}"/>
                </a:ext>
              </a:extLst>
            </p:cNvPr>
            <p:cNvSpPr/>
            <p:nvPr/>
          </p:nvSpPr>
          <p:spPr>
            <a:xfrm rot="5400000">
              <a:off x="4801863" y="2079172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27408048-EE5A-55FF-8498-4914F0F5D75A}"/>
                </a:ext>
              </a:extLst>
            </p:cNvPr>
            <p:cNvGrpSpPr/>
            <p:nvPr/>
          </p:nvGrpSpPr>
          <p:grpSpPr>
            <a:xfrm>
              <a:off x="6615670" y="2899882"/>
              <a:ext cx="1442700" cy="280878"/>
              <a:chOff x="4678878" y="642253"/>
              <a:chExt cx="1568975" cy="307777"/>
            </a:xfrm>
          </p:grpSpPr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432FAF4D-3D2D-D784-394B-09975A8F80E8}"/>
                  </a:ext>
                </a:extLst>
              </p:cNvPr>
              <p:cNvSpPr txBox="1"/>
              <p:nvPr/>
            </p:nvSpPr>
            <p:spPr>
              <a:xfrm>
                <a:off x="5510151" y="642253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Models</a:t>
                </a:r>
              </a:p>
            </p:txBody>
          </p:sp>
          <p:cxnSp>
            <p:nvCxnSpPr>
              <p:cNvPr id="31" name="Łącznik prosty 30">
                <a:extLst>
                  <a:ext uri="{FF2B5EF4-FFF2-40B4-BE49-F238E27FC236}">
                    <a16:creationId xmlns:a16="http://schemas.microsoft.com/office/drawing/2014/main" id="{1EB4CE2B-629F-F523-2AFF-30F9E80904CF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4678878" y="796142"/>
                <a:ext cx="831273" cy="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Data Engineering Convention</a:t>
            </a:r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4346CA21-738D-2146-3EA2-76D5CF955EE0}"/>
              </a:ext>
            </a:extLst>
          </p:cNvPr>
          <p:cNvGrpSpPr/>
          <p:nvPr/>
        </p:nvGrpSpPr>
        <p:grpSpPr>
          <a:xfrm>
            <a:off x="4235508" y="3130289"/>
            <a:ext cx="4337486" cy="1159609"/>
            <a:chOff x="4235508" y="3130289"/>
            <a:chExt cx="4337486" cy="1159609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4397AAC9-39F2-5C79-E422-C9EBFC973991}"/>
                </a:ext>
              </a:extLst>
            </p:cNvPr>
            <p:cNvSpPr/>
            <p:nvPr/>
          </p:nvSpPr>
          <p:spPr>
            <a:xfrm rot="5400000">
              <a:off x="4802261" y="2563536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E5926D60-08DC-21A2-33AE-5774994EF35A}"/>
                </a:ext>
              </a:extLst>
            </p:cNvPr>
            <p:cNvGrpSpPr/>
            <p:nvPr/>
          </p:nvGrpSpPr>
          <p:grpSpPr>
            <a:xfrm>
              <a:off x="6615670" y="3382247"/>
              <a:ext cx="1957324" cy="307777"/>
              <a:chOff x="4678878" y="642253"/>
              <a:chExt cx="2128643" cy="337252"/>
            </a:xfrm>
          </p:grpSpPr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77FCD667-D747-D842-939F-B032412B0DD7}"/>
                  </a:ext>
                </a:extLst>
              </p:cNvPr>
              <p:cNvSpPr txBox="1"/>
              <p:nvPr/>
            </p:nvSpPr>
            <p:spPr>
              <a:xfrm>
                <a:off x="5510150" y="642253"/>
                <a:ext cx="1297371" cy="33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 output</a:t>
                </a:r>
              </a:p>
            </p:txBody>
          </p:sp>
          <p:cxnSp>
            <p:nvCxnSpPr>
              <p:cNvPr id="15" name="Łącznik prosty 14">
                <a:extLst>
                  <a:ext uri="{FF2B5EF4-FFF2-40B4-BE49-F238E27FC236}">
                    <a16:creationId xmlns:a16="http://schemas.microsoft.com/office/drawing/2014/main" id="{0BAB620C-2276-770F-BDD4-ABA142BF2053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4678878" y="796141"/>
                <a:ext cx="831272" cy="14738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5125E5E-E613-C62F-0DDC-65B2534EB17F}"/>
              </a:ext>
            </a:extLst>
          </p:cNvPr>
          <p:cNvGrpSpPr/>
          <p:nvPr/>
        </p:nvGrpSpPr>
        <p:grpSpPr>
          <a:xfrm>
            <a:off x="4235507" y="3614651"/>
            <a:ext cx="4066258" cy="1159609"/>
            <a:chOff x="4235507" y="3614651"/>
            <a:chExt cx="4066258" cy="1159609"/>
          </a:xfrm>
        </p:grpSpPr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D42E5373-9284-EA36-B2CA-5EB188305DDF}"/>
                </a:ext>
              </a:extLst>
            </p:cNvPr>
            <p:cNvSpPr/>
            <p:nvPr/>
          </p:nvSpPr>
          <p:spPr>
            <a:xfrm rot="5400000">
              <a:off x="4802260" y="3047898"/>
              <a:ext cx="1159609" cy="2293115"/>
            </a:xfrm>
            <a:prstGeom prst="rect">
              <a:avLst/>
            </a:prstGeom>
            <a:solidFill>
              <a:schemeClr val="tx2">
                <a:alpha val="81000"/>
              </a:schemeClr>
            </a:solidFill>
            <a:ln>
              <a:noFill/>
            </a:ln>
            <a:scene3d>
              <a:camera prst="orthographicFront">
                <a:rot lat="2400000" lon="84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2" name="Grupa 31">
              <a:extLst>
                <a:ext uri="{FF2B5EF4-FFF2-40B4-BE49-F238E27FC236}">
                  <a16:creationId xmlns:a16="http://schemas.microsoft.com/office/drawing/2014/main" id="{8E4EA502-6025-5015-E75E-E937DF08ACA4}"/>
                </a:ext>
              </a:extLst>
            </p:cNvPr>
            <p:cNvGrpSpPr/>
            <p:nvPr/>
          </p:nvGrpSpPr>
          <p:grpSpPr>
            <a:xfrm>
              <a:off x="6615670" y="3891508"/>
              <a:ext cx="1686095" cy="307777"/>
              <a:chOff x="4678878" y="642253"/>
              <a:chExt cx="1833673" cy="337252"/>
            </a:xfrm>
          </p:grpSpPr>
          <p:sp>
            <p:nvSpPr>
              <p:cNvPr id="33" name="pole tekstowe 32">
                <a:extLst>
                  <a:ext uri="{FF2B5EF4-FFF2-40B4-BE49-F238E27FC236}">
                    <a16:creationId xmlns:a16="http://schemas.microsoft.com/office/drawing/2014/main" id="{28E8DF0F-FAF2-9F16-6645-57F1A4852EAF}"/>
                  </a:ext>
                </a:extLst>
              </p:cNvPr>
              <p:cNvSpPr txBox="1"/>
              <p:nvPr/>
            </p:nvSpPr>
            <p:spPr>
              <a:xfrm>
                <a:off x="5510149" y="642253"/>
                <a:ext cx="1002402" cy="33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l-PL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Reporting</a:t>
                </a:r>
              </a:p>
            </p:txBody>
          </p:sp>
          <p:cxnSp>
            <p:nvCxnSpPr>
              <p:cNvPr id="34" name="Łącznik prosty 33">
                <a:extLst>
                  <a:ext uri="{FF2B5EF4-FFF2-40B4-BE49-F238E27FC236}">
                    <a16:creationId xmlns:a16="http://schemas.microsoft.com/office/drawing/2014/main" id="{0930CCA9-0CA6-DD87-BDF8-2A06D66E5844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4678878" y="796141"/>
                <a:ext cx="831270" cy="14738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4876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kedro run</a:t>
            </a:r>
          </a:p>
        </p:txBody>
      </p:sp>
      <p:pic>
        <p:nvPicPr>
          <p:cNvPr id="46" name="Obraz 45">
            <a:extLst>
              <a:ext uri="{FF2B5EF4-FFF2-40B4-BE49-F238E27FC236}">
                <a16:creationId xmlns:a16="http://schemas.microsoft.com/office/drawing/2014/main" id="{1B5B389D-0640-4CA3-B50F-3A81DC08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774" y="-1"/>
            <a:ext cx="5322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7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kedro viz</a:t>
            </a:r>
          </a:p>
        </p:txBody>
      </p:sp>
      <p:pic>
        <p:nvPicPr>
          <p:cNvPr id="43" name="Obraz 42">
            <a:extLst>
              <a:ext uri="{FF2B5EF4-FFF2-40B4-BE49-F238E27FC236}">
                <a16:creationId xmlns:a16="http://schemas.microsoft.com/office/drawing/2014/main" id="{73D84478-1A74-2C2F-3C67-FEEFB10B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72" y="305847"/>
            <a:ext cx="6396628" cy="42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5737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EE6013740E8B4FA4A0B74ACF21CA07" ma:contentTypeVersion="10" ma:contentTypeDescription="Utwórz nowy dokument." ma:contentTypeScope="" ma:versionID="6edee6fffe535e637c8841d15dd210c0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3cd570e8f6d0ed7541930d52ed35be60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i obrazów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5fe8-7bbe-4d7a-9019-0d59e96e7ac6" xsi:nil="true"/>
    <lcf76f155ced4ddcb4097134ff3c332f xmlns="6b750b55-dfa5-499b-b8da-89311785d0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F7CA16-16D0-4570-BB3A-60EFCD3D73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31B6A0-0FE2-47FA-87F5-F84AD2BCA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1519BB-DDDC-4EA2-A6EF-C4CE46B9CC0C}">
  <ds:schemaRefs>
    <ds:schemaRef ds:uri="http://schemas.microsoft.com/office/2006/metadata/properties"/>
    <ds:schemaRef ds:uri="http://schemas.microsoft.com/office/infopath/2007/PartnerControls"/>
    <ds:schemaRef ds:uri="1c5e5fe8-7bbe-4d7a-9019-0d59e96e7ac6"/>
    <ds:schemaRef ds:uri="6b750b55-dfa5-499b-b8da-89311785d0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2824</TotalTime>
  <Words>90</Words>
  <Application>Microsoft Macintosh PowerPoint</Application>
  <PresentationFormat>Pokaz na ekranie (16:9)</PresentationFormat>
  <Paragraphs>39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Arial</vt:lpstr>
      <vt:lpstr>Calibri</vt:lpstr>
      <vt:lpstr>Helvetica Neue Condensed</vt:lpstr>
      <vt:lpstr>Roboto Black</vt:lpstr>
      <vt:lpstr>Wingdings</vt:lpstr>
      <vt:lpstr>Default Theme</vt:lpstr>
      <vt:lpstr>ML Pipelines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Auxilliary tools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272</cp:revision>
  <dcterms:created xsi:type="dcterms:W3CDTF">2022-09-22T14:05:16Z</dcterms:created>
  <dcterms:modified xsi:type="dcterms:W3CDTF">2024-11-29T09:14:59Z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0x010100D3EE6013740E8B4FA4A0B74ACF21CA07</vt:lpwstr>
  </property>
</Properties>
</file>